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2"/>
  </p:notesMasterIdLst>
  <p:sldIdLst>
    <p:sldId id="256" r:id="rId2"/>
    <p:sldId id="314" r:id="rId3"/>
    <p:sldId id="369" r:id="rId4"/>
    <p:sldId id="370" r:id="rId5"/>
    <p:sldId id="371" r:id="rId6"/>
    <p:sldId id="372" r:id="rId7"/>
    <p:sldId id="337" r:id="rId8"/>
    <p:sldId id="373" r:id="rId9"/>
    <p:sldId id="374" r:id="rId10"/>
    <p:sldId id="257" r:id="rId11"/>
    <p:sldId id="261" r:id="rId12"/>
    <p:sldId id="263" r:id="rId13"/>
    <p:sldId id="262" r:id="rId14"/>
    <p:sldId id="338" r:id="rId15"/>
    <p:sldId id="375" r:id="rId16"/>
    <p:sldId id="378" r:id="rId17"/>
    <p:sldId id="366" r:id="rId18"/>
    <p:sldId id="275" r:id="rId19"/>
    <p:sldId id="376" r:id="rId20"/>
    <p:sldId id="334" r:id="rId21"/>
    <p:sldId id="364" r:id="rId22"/>
    <p:sldId id="377" r:id="rId23"/>
    <p:sldId id="325" r:id="rId24"/>
    <p:sldId id="324" r:id="rId25"/>
    <p:sldId id="362" r:id="rId26"/>
    <p:sldId id="323" r:id="rId27"/>
    <p:sldId id="345" r:id="rId28"/>
    <p:sldId id="379" r:id="rId29"/>
    <p:sldId id="335" r:id="rId30"/>
    <p:sldId id="380" r:id="rId31"/>
    <p:sldId id="347" r:id="rId32"/>
    <p:sldId id="348" r:id="rId33"/>
    <p:sldId id="368" r:id="rId34"/>
    <p:sldId id="306" r:id="rId35"/>
    <p:sldId id="269" r:id="rId36"/>
    <p:sldId id="271" r:id="rId37"/>
    <p:sldId id="283" r:id="rId38"/>
    <p:sldId id="278" r:id="rId39"/>
    <p:sldId id="280" r:id="rId40"/>
    <p:sldId id="279" r:id="rId41"/>
    <p:sldId id="289" r:id="rId42"/>
    <p:sldId id="311" r:id="rId43"/>
    <p:sldId id="265" r:id="rId44"/>
    <p:sldId id="268" r:id="rId45"/>
    <p:sldId id="349" r:id="rId46"/>
    <p:sldId id="297" r:id="rId47"/>
    <p:sldId id="299" r:id="rId48"/>
    <p:sldId id="363" r:id="rId49"/>
    <p:sldId id="356" r:id="rId50"/>
    <p:sldId id="353" r:id="rId51"/>
    <p:sldId id="302" r:id="rId52"/>
    <p:sldId id="301" r:id="rId53"/>
    <p:sldId id="367" r:id="rId54"/>
    <p:sldId id="342" r:id="rId55"/>
    <p:sldId id="361" r:id="rId56"/>
    <p:sldId id="285" r:id="rId57"/>
    <p:sldId id="350" r:id="rId58"/>
    <p:sldId id="351" r:id="rId59"/>
    <p:sldId id="270" r:id="rId60"/>
    <p:sldId id="352" r:id="rId6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20/11/2023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5177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6737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096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913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19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990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3892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20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20/11/2023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20/11/2023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20/11/2023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20/11/2023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20/11/2023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20/11/2023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.search.yahoo.com/search?p=%22recibo+de+vencimento%22+filetype%3Apdf" TargetMode="External"/><Relationship Id="rId5" Type="http://schemas.openxmlformats.org/officeDocument/2006/relationships/hyperlink" Target="https://www.bing.com/search?q=%22recibo+de+vencimento%22+filetype%3Apdf" TargetMode="External"/><Relationship Id="rId4" Type="http://schemas.openxmlformats.org/officeDocument/2006/relationships/hyperlink" Target="https://www.google.pt/search?q=%22recibo+de+vencimento%22+filetype: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:p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q=%2289-qs-04%22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ckusernames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www.aperisolv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omerandomstuff1.wordpress.com/2019/02/08/geoguessr-the-top-tips-tricks-and-techniques/" TargetMode="External"/><Relationship Id="rId13" Type="http://schemas.openxmlformats.org/officeDocument/2006/relationships/hyperlink" Target="https://livingatlas.arcgis.com/wayback/#active=44710&amp;ext=-8.44504,41.55974,-8.43662,41.56350&amp;localChangesOnly=true" TargetMode="External"/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://www.dualmaps.com/" TargetMode="External"/><Relationship Id="rId12" Type="http://schemas.openxmlformats.org/officeDocument/2006/relationships/hyperlink" Target="https://livingatlas.arcgis.com/waybac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" TargetMode="External"/><Relationship Id="rId11" Type="http://schemas.openxmlformats.org/officeDocument/2006/relationships/hyperlink" Target="https://livingatlas.arcgis.com/" TargetMode="External"/><Relationship Id="rId5" Type="http://schemas.openxmlformats.org/officeDocument/2006/relationships/hyperlink" Target="https://wikimapia.org/" TargetMode="External"/><Relationship Id="rId10" Type="http://schemas.openxmlformats.org/officeDocument/2006/relationships/hyperlink" Target="https://satellites.pro/" TargetMode="External"/><Relationship Id="rId4" Type="http://schemas.openxmlformats.org/officeDocument/2006/relationships/hyperlink" Target="https://www.bing.com/maps/" TargetMode="External"/><Relationship Id="rId9" Type="http://schemas.openxmlformats.org/officeDocument/2006/relationships/hyperlink" Target="https://zoom.earth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35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tree/main/presentation/PTH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234850"/>
            <a:ext cx="7766936" cy="1646302"/>
          </a:xfrm>
        </p:spPr>
        <p:txBody>
          <a:bodyPr/>
          <a:lstStyle/>
          <a:p>
            <a:pPr algn="ctr"/>
            <a:r>
              <a:rPr lang="en-US" sz="8000" dirty="0"/>
              <a:t>Cibersegurança</a:t>
            </a:r>
            <a:endParaRPr lang="pt-PT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956562"/>
            <a:ext cx="7766936" cy="716775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Conheces a tua pegada digital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/>
              <a:t>Search yourself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364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The internet sees you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privately can get publicly and world available by someone else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Metadata/Geolocation</a:t>
            </a:r>
          </a:p>
          <a:p>
            <a:r>
              <a:rPr lang="en-US" dirty="0">
                <a:latin typeface="Amasis MT Pro" panose="020B0604020202020204" pitchFamily="18" charset="0"/>
              </a:rPr>
              <a:t>What companies know about us </a:t>
            </a:r>
            <a:r>
              <a:rPr lang="pt-PT" cap="none" dirty="0">
                <a:latin typeface="Amasis MT Pro" panose="020B0604020202020204" pitchFamily="18" charset="0"/>
              </a:rPr>
              <a:t>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do we teach our kids? Do we teach?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connected/exposed to 5,19 billion people (64,6% of world population)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Social networ</a:t>
            </a:r>
            <a:r>
              <a:rPr lang="en-US" dirty="0">
                <a:latin typeface="Amasis MT Pro" panose="020B0604020202020204" pitchFamily="18" charset="0"/>
              </a:rPr>
              <a:t>ks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</a:t>
            </a:r>
            <a:r>
              <a:rPr lang="en-US" dirty="0">
                <a:latin typeface="Amasis MT Pro" panose="020B0604020202020204" pitchFamily="18" charset="0"/>
              </a:rPr>
              <a:t>have a social media account, I’ll create one for you and talk to your friends and family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0703DD2-14F3-FDC8-5313-A9A59AC7FE8A}"/>
              </a:ext>
            </a:extLst>
          </p:cNvPr>
          <p:cNvSpPr/>
          <p:nvPr/>
        </p:nvSpPr>
        <p:spPr>
          <a:xfrm>
            <a:off x="4856372" y="422464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Internet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Pay slip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It’s like entering a house just because the door was open. Would you do that 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       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Bing Search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Yahoo Search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keywords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pay slips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5AA9095-F698-43FB-BC42-6CB8440781C6}"/>
              </a:ext>
            </a:extLst>
          </p:cNvPr>
          <p:cNvSpPr/>
          <p:nvPr/>
        </p:nvSpPr>
        <p:spPr>
          <a:xfrm>
            <a:off x="3092169" y="412981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2917998" y="372545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4754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allintitle:“hacked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 err="1">
                <a:latin typeface="Amasis MT Pro" panose="020B0604020202020204" pitchFamily="18" charset="0"/>
              </a:rPr>
              <a:t>About</a:t>
            </a:r>
            <a:r>
              <a:rPr lang="pt-PT" dirty="0">
                <a:latin typeface="Amasis MT Pro" panose="020B0604020202020204" pitchFamily="18" charset="0"/>
              </a:rPr>
              <a:t> 10.000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Security Engineer @Bosch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Degree at University of Minho</a:t>
            </a:r>
          </a:p>
          <a:p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F63EB-5B18-1BFE-DBFD-6477E871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89" y="2192301"/>
            <a:ext cx="4494613" cy="36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Search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“curriculum vitae” – keywords to look for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388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True stories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83520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1966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 stories</a:t>
            </a:r>
            <a:br>
              <a:rPr lang="en-US" dirty="0"/>
            </a:br>
            <a:r>
              <a:rPr lang="en-US" dirty="0"/>
              <a:t>	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0078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True stories</a:t>
            </a:r>
            <a:br>
              <a:rPr lang="pt-PT" dirty="0"/>
            </a:br>
            <a:r>
              <a:rPr lang="pt-PT" dirty="0"/>
              <a:t>	</a:t>
            </a:r>
            <a:r>
              <a:rPr lang="pt-PT" sz="2800" dirty="0"/>
              <a:t>Customer Information – GDPR where are you?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taxpayer identification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Requesting invoice with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Invoice filled with: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Phone number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Updating client data in store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and address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Returing equipments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On returning was asked for Citizen Card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 Browser F12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1 - Type </a:t>
            </a:r>
            <a:r>
              <a:rPr lang="en-US" cap="none" dirty="0" err="1">
                <a:latin typeface="Amasis MT Pro" panose="020B0604020202020204" pitchFamily="18" charset="0"/>
              </a:rPr>
              <a:t>url</a:t>
            </a:r>
            <a:r>
              <a:rPr lang="en-US" cap="none" dirty="0">
                <a:latin typeface="Amasis MT Pro" panose="020B0604020202020204" pitchFamily="18" charset="0"/>
              </a:rPr>
              <a:t> on browser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2 - Page is requested from the internet</a:t>
            </a:r>
          </a:p>
          <a:p>
            <a:r>
              <a:rPr lang="en-US" dirty="0">
                <a:latin typeface="Amasis MT Pro" panose="020B0604020202020204" pitchFamily="18" charset="0"/>
              </a:rPr>
              <a:t>3 - Page is displayed from local data (previously downloaded)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Show password text on password field</a:t>
            </a:r>
          </a:p>
          <a:p>
            <a:r>
              <a:rPr lang="en-US" dirty="0">
                <a:latin typeface="Amasis MT Pro" panose="020B0604020202020204" pitchFamily="18" charset="0"/>
              </a:rPr>
              <a:t>Did you ask for a screenshot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Let me just change some data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153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284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“89-QS-04”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1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055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4487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- 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39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252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CheckUsernames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709852" y="41837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7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</a:t>
            </a:r>
            <a:r>
              <a:rPr lang="en-US" b="1" cap="none" dirty="0">
                <a:latin typeface="Amasis MT Pro" panose="020B0604020202020204" pitchFamily="18" charset="0"/>
              </a:rPr>
              <a:t>is not related </a:t>
            </a:r>
            <a:r>
              <a:rPr lang="en-US" cap="none" dirty="0">
                <a:latin typeface="Amasis MT Pro" panose="020B0604020202020204" pitchFamily="18" charset="0"/>
              </a:rPr>
              <a:t>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079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Maps and Satellites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17214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Overpass Turbo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Wizard: </a:t>
            </a:r>
            <a:r>
              <a:rPr lang="en-US" dirty="0" err="1">
                <a:latin typeface="Amasis MT Pro" panose="020B0604020202020204" pitchFamily="18" charset="0"/>
              </a:rPr>
              <a:t>plant:source</a:t>
            </a:r>
            <a:r>
              <a:rPr lang="en-US" dirty="0">
                <a:latin typeface="Amasis MT Pro" panose="020B0604020202020204" pitchFamily="18" charset="0"/>
              </a:rPr>
              <a:t>=nuclear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3328289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BBE8EC-C897-6AE8-52B4-B829F75C40F6}"/>
              </a:ext>
            </a:extLst>
          </p:cNvPr>
          <p:cNvSpPr txBox="1">
            <a:spLocks/>
          </p:cNvSpPr>
          <p:nvPr/>
        </p:nvSpPr>
        <p:spPr>
          <a:xfrm>
            <a:off x="5645258" y="2160589"/>
            <a:ext cx="378154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B0604020202020204" pitchFamily="18" charset="0"/>
              </a:rPr>
              <a:t>Zoom Earth (</a:t>
            </a:r>
            <a:r>
              <a:rPr lang="en-US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Satellites Pro (</a:t>
            </a:r>
            <a:r>
              <a:rPr lang="en-US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World Imagery (</a:t>
            </a:r>
            <a:r>
              <a:rPr lang="en-US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(</a:t>
            </a:r>
            <a:r>
              <a:rPr lang="en-US" sz="180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example (</a:t>
            </a:r>
            <a:r>
              <a:rPr lang="en-US" sz="180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endParaRPr lang="pt-PT" sz="1000">
              <a:latin typeface="Amasis MT Pro" panose="020B0604020202020204" pitchFamily="18" charset="0"/>
            </a:endParaRPr>
          </a:p>
          <a:p>
            <a:r>
              <a:rPr lang="pt-PT">
                <a:latin typeface="Amasis MT Pro" panose="020B0604020202020204" pitchFamily="18" charset="0"/>
              </a:rPr>
              <a:t>View the past - timeline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7DAA8-0434-00A6-5ABC-4DF9E99156DA}"/>
              </a:ext>
            </a:extLst>
          </p:cNvPr>
          <p:cNvSpPr/>
          <p:nvPr/>
        </p:nvSpPr>
        <p:spPr>
          <a:xfrm>
            <a:off x="8925660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979A0F-32A4-5AD3-E711-C9803C4D2BF4}"/>
              </a:ext>
            </a:extLst>
          </p:cNvPr>
          <p:cNvGrpSpPr/>
          <p:nvPr/>
        </p:nvGrpSpPr>
        <p:grpSpPr>
          <a:xfrm>
            <a:off x="6636469" y="2526383"/>
            <a:ext cx="4099249" cy="3401857"/>
            <a:chOff x="6339840" y="1786956"/>
            <a:chExt cx="3239282" cy="4379674"/>
          </a:xfrm>
        </p:grpSpPr>
        <p:pic>
          <p:nvPicPr>
            <p:cNvPr id="6" name="Content Placeholder 7">
              <a:extLst>
                <a:ext uri="{FF2B5EF4-FFF2-40B4-BE49-F238E27FC236}">
                  <a16:creationId xmlns:a16="http://schemas.microsoft.com/office/drawing/2014/main" id="{E666AA62-80E5-AF46-224F-7558AD351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30767D-E0CB-8B7D-B175-9FD8FC37D27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BD8FC8-21EA-D5B1-2F90-3BF24F56C412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D78539-BF7F-34E6-CD37-CB0761096B8D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11D28F-7238-D382-54CE-83A2362BD45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2920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578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699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13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75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4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C5C9C-74DD-C400-837E-9A625B34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71" y="2584703"/>
            <a:ext cx="3821784" cy="38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853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47502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7570</TotalTime>
  <Words>2965</Words>
  <Application>Microsoft Office PowerPoint</Application>
  <PresentationFormat>Widescreen</PresentationFormat>
  <Paragraphs>595</Paragraphs>
  <Slides>60</Slides>
  <Notes>42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Amasis MT Pro</vt:lpstr>
      <vt:lpstr>Arial</vt:lpstr>
      <vt:lpstr>Calibri</vt:lpstr>
      <vt:lpstr>Trebuchet MS</vt:lpstr>
      <vt:lpstr>Wingdings 3</vt:lpstr>
      <vt:lpstr>Facet</vt:lpstr>
      <vt:lpstr>Cibersegurança</vt:lpstr>
      <vt:lpstr>$whoami  </vt:lpstr>
      <vt:lpstr>Disclaimer &amp; Laws</vt:lpstr>
      <vt:lpstr>Disclaimer  Boring but necessary</vt:lpstr>
      <vt:lpstr>Disclaimer  Avoid illegal activities</vt:lpstr>
      <vt:lpstr>Laws  Portuguese Law and Organizations</vt:lpstr>
      <vt:lpstr>OSINT Time</vt:lpstr>
      <vt:lpstr>OSINT – Open-source intelligence  Digital Footprint</vt:lpstr>
      <vt:lpstr>Search, and then search again</vt:lpstr>
      <vt:lpstr>Who Am I  Let’s OSINT me </vt:lpstr>
      <vt:lpstr>Search Engines   Internet is more than Google</vt:lpstr>
      <vt:lpstr>Search operators  Improve the search</vt:lpstr>
      <vt:lpstr>Google Dorks  Commonly used searches</vt:lpstr>
      <vt:lpstr>Awareness</vt:lpstr>
      <vt:lpstr>Who are YOU  Search yourself</vt:lpstr>
      <vt:lpstr>Awareness  The internet sees you</vt:lpstr>
      <vt:lpstr>Internet Search</vt:lpstr>
      <vt:lpstr>Internet Search  Pay slip</vt:lpstr>
      <vt:lpstr>Internet Search   Hacked Websites</vt:lpstr>
      <vt:lpstr>Internet Search  Curriculum Vitae</vt:lpstr>
      <vt:lpstr>True stories</vt:lpstr>
      <vt:lpstr>True stories  Healthy Meal</vt:lpstr>
      <vt:lpstr>True stories  Quiet vacations</vt:lpstr>
      <vt:lpstr>True stories  Store Credit</vt:lpstr>
      <vt:lpstr>True stories  Customer Information – GDPR where are you?</vt:lpstr>
      <vt:lpstr>Awareness   Browser F12</vt:lpstr>
      <vt:lpstr>OSINT Portugal</vt:lpstr>
      <vt:lpstr>OSINT  Portugal – Public contracts</vt:lpstr>
      <vt:lpstr>OSINT  Portugal – Vehicle Information</vt:lpstr>
      <vt:lpstr>OSINT  Portugal –Insurance Information</vt:lpstr>
      <vt:lpstr>OSINT  Portugal</vt:lpstr>
      <vt:lpstr>OSINT  Portugal</vt:lpstr>
      <vt:lpstr>OSINT</vt:lpstr>
      <vt:lpstr>OSINT  Profiling Awareness</vt:lpstr>
      <vt:lpstr>OSINT  Profiling Awareness</vt:lpstr>
      <vt:lpstr>OSINT  (Reverse) Image search</vt:lpstr>
      <vt:lpstr>OSINT - Photos  Metadata</vt:lpstr>
      <vt:lpstr>OSINT - Photos  No Metadata but still lots of Information</vt:lpstr>
      <vt:lpstr>OSINT  Street View</vt:lpstr>
      <vt:lpstr>OSINT  Maps and Satellites</vt:lpstr>
      <vt:lpstr>OSINT MEMORY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ONLINE SAFETY</vt:lpstr>
      <vt:lpstr>Helping Tools  Privacy</vt:lpstr>
      <vt:lpstr>Helping Tools  Safety</vt:lpstr>
      <vt:lpstr>Free to Share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Vieira Pedro (XC/EVI XC/EQS)</cp:lastModifiedBy>
  <cp:revision>518</cp:revision>
  <cp:lastPrinted>2022-07-21T21:37:46Z</cp:lastPrinted>
  <dcterms:created xsi:type="dcterms:W3CDTF">2022-07-02T11:00:59Z</dcterms:created>
  <dcterms:modified xsi:type="dcterms:W3CDTF">2023-11-20T16:19:57Z</dcterms:modified>
</cp:coreProperties>
</file>